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84" r:id="rId3"/>
    <p:sldId id="285" r:id="rId4"/>
    <p:sldId id="286" r:id="rId5"/>
    <p:sldId id="287" r:id="rId6"/>
    <p:sldId id="261" r:id="rId7"/>
    <p:sldId id="262" r:id="rId8"/>
    <p:sldId id="282" r:id="rId9"/>
    <p:sldId id="296" r:id="rId10"/>
    <p:sldId id="293" r:id="rId11"/>
    <p:sldId id="294" r:id="rId12"/>
    <p:sldId id="295" r:id="rId13"/>
    <p:sldId id="288" r:id="rId14"/>
    <p:sldId id="289" r:id="rId15"/>
    <p:sldId id="290" r:id="rId16"/>
    <p:sldId id="291" r:id="rId17"/>
    <p:sldId id="292" r:id="rId18"/>
    <p:sldId id="283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84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092" autoAdjust="0"/>
    <p:restoredTop sz="94660"/>
  </p:normalViewPr>
  <p:slideViewPr>
    <p:cSldViewPr>
      <p:cViewPr varScale="1">
        <p:scale>
          <a:sx n="48" d="100"/>
          <a:sy n="48" d="100"/>
        </p:scale>
        <p:origin x="-9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05A0C-5F55-4F7B-98A7-A83BFB8583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184B7-0CBD-408E-99F5-481F11A567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803BF-E863-492E-8D27-6ADF0677FD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EF05A0C-5F55-4F7B-98A7-A83BFB858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3FBA46-9AA5-4F62-902C-2120A127F2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9D0B4C-2258-4258-845C-83271DBF57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9BAAC4-E20B-43F8-8DF1-4BD89929A41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6A741F-0E71-44D8-912E-C2A989CCC2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12AC11-8C06-4992-89C4-4ED87DA902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234D92-183A-4462-95B2-3318CAF0F9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C711CC-3DE1-45F2-B4D4-D3A828CB38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FBA46-9AA5-4F62-902C-2120A127F2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9F7FE31-6848-46BB-8CBD-A8B1BD0421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1184B7-0CBD-408E-99F5-481F11A567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0803BF-E863-492E-8D27-6ADF0677FD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9D0B4C-2258-4258-845C-83271DBF57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BAAC4-E20B-43F8-8DF1-4BD89929A4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A741F-0E71-44D8-912E-C2A989CCC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2AC11-8C06-4992-89C4-4ED87DA902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34D92-183A-4462-95B2-3318CAF0F9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C711CC-3DE1-45F2-B4D4-D3A828CB38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7FE31-6848-46BB-8CBD-A8B1BD0421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885CE0B-EF35-4A1A-953D-F39445FDD2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885CE0B-EF35-4A1A-953D-F39445FDD2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H3553</a:t>
            </a:r>
          </a:p>
          <a:p>
            <a:r>
              <a:rPr lang="he-IL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כּובע</a:t>
            </a:r>
            <a:endParaRPr lang="en-US" dirty="0" smtClean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kôba</a:t>
            </a:r>
            <a:r>
              <a:rPr lang="en-US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i="1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'-bah</a:t>
            </a:r>
          </a:p>
          <a:p>
            <a:r>
              <a:rPr lang="en-US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From an unused root meaning to be </a:t>
            </a:r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high or rounded; a helmet (as arched): - helmet. Compare H6959.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H3553</a:t>
            </a:r>
          </a:p>
          <a:p>
            <a:r>
              <a:rPr lang="he-IL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כּובע</a:t>
            </a:r>
            <a:endParaRPr lang="en-US" dirty="0" smtClean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kôba</a:t>
            </a:r>
            <a:r>
              <a:rPr lang="en-US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Total KJV Occurrences: 6</a:t>
            </a:r>
          </a:p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helmet, 4</a:t>
            </a:r>
          </a:p>
          <a:p>
            <a:r>
              <a:rPr lang="en-US" u="sng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1Sa_17:5, Isa_59:17, Eze_27:10, Eze_38:5</a:t>
            </a:r>
          </a:p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helmets, 2</a:t>
            </a:r>
          </a:p>
          <a:p>
            <a:r>
              <a:rPr lang="en-US" u="sng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2Ch_26:14, Jer_46:4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Ezekiel 23:24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And they shall come against thee with chariots, wagons, and wheels, and with an assembly of people, [which] shall set against thee buckler and shield and helmet round about: and I will set judgment before them, and they shall judge thee according to their judgments.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I Thessalonians 5:8-19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But let us, who are of the day, be sober, putting on the breastplate of faith and love; and for an helmet, the hope of salvation. </a:t>
            </a:r>
          </a:p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For God hath not appointed us to wrath, but to obtain salvation by our Lord Jesus Christ, </a:t>
            </a:r>
          </a:p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Who died for us, that, whether we wake or sleep, we should live together with him.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dirty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G4030</a:t>
            </a:r>
          </a:p>
          <a:p>
            <a:r>
              <a:rPr lang="vi-VN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περικεφαλαία</a:t>
            </a:r>
          </a:p>
          <a:p>
            <a:r>
              <a:rPr lang="en-US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perikephalaia</a:t>
            </a:r>
            <a:endParaRPr lang="en-US" dirty="0" smtClean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per-</a:t>
            </a:r>
            <a:r>
              <a:rPr lang="en-US" i="1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ee</a:t>
            </a:r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-kef-al-ah'-yah</a:t>
            </a:r>
          </a:p>
          <a:p>
            <a:r>
              <a:rPr lang="en-US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Feminine of a compound of G4012 and G2776; </a:t>
            </a:r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encirclement of the head, that is, a helmet: - helmet.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G4030</a:t>
            </a:r>
          </a:p>
          <a:p>
            <a:r>
              <a:rPr lang="vi-VN" sz="22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περικεφαλαία</a:t>
            </a:r>
          </a:p>
          <a:p>
            <a:r>
              <a:rPr lang="en-US" sz="2200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perikephalaia</a:t>
            </a:r>
            <a:endParaRPr lang="en-US" sz="2200" dirty="0" smtClean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sz="22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1) a helmet</a:t>
            </a:r>
          </a:p>
          <a:p>
            <a:r>
              <a:rPr lang="en-US" sz="22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2) metaphorically</a:t>
            </a:r>
          </a:p>
          <a:p>
            <a:r>
              <a:rPr lang="en-US" sz="22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2a) the protection of the soul which consists in (the hope of) salvation</a:t>
            </a:r>
          </a:p>
          <a:p>
            <a:r>
              <a:rPr lang="en-US" sz="22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Part of Speech: noun feminine</a:t>
            </a:r>
          </a:p>
          <a:p>
            <a:r>
              <a:rPr lang="en-US" sz="22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 Related Word by Thayer’s/Strong’s Number: from a compound of G4012 and G2776</a:t>
            </a:r>
          </a:p>
          <a:p>
            <a:r>
              <a:rPr lang="en-US" sz="22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Citing in TDNT: 5:314, 702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G4030</a:t>
            </a:r>
          </a:p>
          <a:p>
            <a:r>
              <a:rPr lang="vi-VN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περικεφαλαία</a:t>
            </a:r>
          </a:p>
          <a:p>
            <a:r>
              <a:rPr lang="en-US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perikephalaia</a:t>
            </a:r>
            <a:endParaRPr lang="en-US" dirty="0" smtClean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Total KJV Occurrences: 2</a:t>
            </a:r>
          </a:p>
          <a:p>
            <a:r>
              <a:rPr lang="en-US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helmet, 2</a:t>
            </a:r>
          </a:p>
          <a:p>
            <a:r>
              <a:rPr lang="en-US" u="sng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Eph_6:17, 1Th_5:8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Ephesians 6.14-20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sz="21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Stand therefore, having your loins girt about with truth, and having on the breastplate of righteousness;</a:t>
            </a:r>
          </a:p>
          <a:p>
            <a:r>
              <a:rPr lang="en-US" sz="21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And your feet shod with the preparation of the gospel of peace; </a:t>
            </a:r>
          </a:p>
          <a:p>
            <a:r>
              <a:rPr lang="en-US" sz="21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Above all, taking the shield of faith, wherewith ye shall be able to quench all the fiery darts of the wicked. </a:t>
            </a:r>
          </a:p>
          <a:p>
            <a:r>
              <a:rPr lang="en-US" sz="21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And take the </a:t>
            </a:r>
            <a:r>
              <a:rPr lang="en-US" sz="2100" b="1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helmet of salvation</a:t>
            </a:r>
            <a:r>
              <a:rPr lang="en-US" sz="21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, and the sword of the Spirit, which is the word of God: </a:t>
            </a:r>
          </a:p>
          <a:p>
            <a:r>
              <a:rPr lang="en-US" sz="21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Praying always with all prayer and supplication in the Spirit, and watching thereunto with all perseverance and supplication for all saints; </a:t>
            </a:r>
          </a:p>
          <a:p>
            <a:r>
              <a:rPr lang="en-US" sz="21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And for me, that utterance may be given unto me, that I may open my mouth boldly, to make known the mystery of the gospel, </a:t>
            </a:r>
          </a:p>
          <a:p>
            <a:r>
              <a:rPr lang="en-US" sz="21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For which I am an ambassador in bonds: that therein I may speak boldly, as I ought to speak.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19201"/>
            <a:ext cx="8534400" cy="2381250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Helmet of Salvation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i="1" dirty="0" smtClean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29200"/>
            <a:ext cx="6400800" cy="609600"/>
          </a:xfrm>
        </p:spPr>
        <p:txBody>
          <a:bodyPr/>
          <a:lstStyle/>
          <a:p>
            <a:pPr algn="l" eaLnBrk="1" hangingPunct="1"/>
            <a:endParaRPr lang="en-US" sz="1400" dirty="0" smtClean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Put On Whole Armor of God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4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Eph 6:10  Finally, my brethren, be strong in the Lord, and in the power of his might. </a:t>
            </a:r>
          </a:p>
          <a:p>
            <a:r>
              <a:rPr lang="en-US" sz="24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Eph 6:11  Put on the whole </a:t>
            </a:r>
            <a:r>
              <a:rPr lang="en-US" sz="2400" i="1" dirty="0" err="1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 of God, that ye may be able to stand against the wiles of the devil. </a:t>
            </a:r>
          </a:p>
          <a:p>
            <a:r>
              <a:rPr lang="en-US" sz="24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Eph 6:12  For we wrestle not against flesh and blood, but against principalities, against powers, against the rulers of the darkness of this world, against spiritual wickedness in high [places]. </a:t>
            </a:r>
          </a:p>
          <a:p>
            <a:r>
              <a:rPr lang="en-US" sz="24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Eph 6:13  Wherefore take unto you the whole </a:t>
            </a:r>
            <a:r>
              <a:rPr lang="en-US" sz="2400" i="1" dirty="0" err="1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 of God, that ye may be able to withstand in the evil day, and having done all, to stand.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Helmet of Salvation</a:t>
            </a:r>
            <a:endParaRPr lang="en-US" b="1" i="1" dirty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dirty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Eph </a:t>
            </a:r>
            <a:r>
              <a:rPr lang="en-US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6:17 </a:t>
            </a:r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And take the </a:t>
            </a:r>
            <a:r>
              <a:rPr lang="en-US" b="1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helmet of salvation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Isaiah 59:17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For he put on righteousness as a breastplate, and an helmet of salvation upon his head; and he put on the garments of vengeance [for] clothing, and was clad with zeal as a </a:t>
            </a:r>
            <a:r>
              <a:rPr lang="en-US" i="1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cloke</a:t>
            </a:r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I Thessalonians 5:8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But let us, who are of the day, be sober, putting on the breastplate of faith and love; and for an helmet, the hope of salvation.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Brown-Driver-Briggs’ Hebrew Definitions</a:t>
            </a:r>
            <a:endParaRPr lang="en-US" sz="3600" i="1" dirty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H3553</a:t>
            </a:r>
          </a:p>
          <a:p>
            <a:r>
              <a:rPr lang="he-IL" sz="26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כּובע</a:t>
            </a:r>
            <a:endParaRPr lang="en-US" sz="2600" dirty="0" smtClean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err="1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kôba</a:t>
            </a:r>
            <a:r>
              <a:rPr lang="en-US" sz="26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‛</a:t>
            </a:r>
          </a:p>
          <a:p>
            <a:r>
              <a:rPr lang="en-US" sz="26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2600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1) helmet</a:t>
            </a:r>
          </a:p>
          <a:p>
            <a:r>
              <a:rPr lang="en-US" sz="26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Part of Speech: noun masculine</a:t>
            </a:r>
          </a:p>
          <a:p>
            <a:r>
              <a:rPr lang="en-US" sz="26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A Related Word by BDB/Strong’s Number: from an unused root meaning to be high or rounded</a:t>
            </a:r>
          </a:p>
          <a:p>
            <a:r>
              <a:rPr lang="en-US" sz="2600" b="1" dirty="0" smtClean="0">
                <a:solidFill>
                  <a:srgbClr val="988430"/>
                </a:solidFill>
                <a:latin typeface="Times New Roman" pitchFamily="18" charset="0"/>
                <a:cs typeface="Times New Roman" pitchFamily="18" charset="0"/>
              </a:rPr>
              <a:t>Same Word by TWOT Number: 960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ourse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753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Default Design</vt:lpstr>
      <vt:lpstr>Concourse</vt:lpstr>
      <vt:lpstr>The Good Shepherd Ministry Psalm 23   </vt:lpstr>
      <vt:lpstr>The Good Shepherd Ministry Psalm 23</vt:lpstr>
      <vt:lpstr>The Good Shepherd Ministry Psalm 23</vt:lpstr>
      <vt:lpstr>Helmet of Salvation  </vt:lpstr>
      <vt:lpstr>Put On Whole Armor of God</vt:lpstr>
      <vt:lpstr>Helmet of Salvation</vt:lpstr>
      <vt:lpstr>Isaiah 59:17</vt:lpstr>
      <vt:lpstr>I Thessalonians 5:8</vt:lpstr>
      <vt:lpstr>Brown-Driver-Briggs’ Hebrew Definitions</vt:lpstr>
      <vt:lpstr>Strong’s Hebrew and Greek Dictionaries</vt:lpstr>
      <vt:lpstr>King James Concordance</vt:lpstr>
      <vt:lpstr>Ezekiel 23:24</vt:lpstr>
      <vt:lpstr>I Thessalonians 5:8-19</vt:lpstr>
      <vt:lpstr>Strong’s Hebrew and Greek Dictionaries</vt:lpstr>
      <vt:lpstr>Thayer’s Greek Definitions</vt:lpstr>
      <vt:lpstr>King James Concordance</vt:lpstr>
      <vt:lpstr>Ephesians 6.14-20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22</cp:revision>
  <dcterms:created xsi:type="dcterms:W3CDTF">2007-11-13T13:29:07Z</dcterms:created>
  <dcterms:modified xsi:type="dcterms:W3CDTF">2021-03-05T17:14:48Z</dcterms:modified>
</cp:coreProperties>
</file>